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OOP Deep Dive: Encapsulation &amp; Operator Overloading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Locking down data and teaching objects to print themselves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encapsulation matters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Public fields vs. private data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Getters and accessor functions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Const-correctness on methods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Constructor initializer lists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Static members shared by all objects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Overloading operator&lt;&lt; with friend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Composition: Course has-a Student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ENCAPSULATION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Why Hide Your Data?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Think of an ATM: you interact through one small, controlled interface.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Insert a card, enter a PIN — the balance and transfer logic stay hidden inside.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You can never reach in and edit the balance directly — that's by design.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Encapsulation applies that same idea to a class: hide data, expose safe methods.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It blocks accidental bad changes and lets internals change later without breaking callers.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Textbook Term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The book calls this idea information hiding — same concept, different name.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ENCAPSULATION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Public Fields vs. Private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Public data members: any code, anywhere, can read or write the fields directly.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No way to validate a new value before it's stored — bad data gets in freely.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Private data plus public methods: access only goes through methods you control.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method can validate or transform data before it's ever stored in the object.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class controls exactly what's allowed to happen to its own data.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Accessor &amp; Mutator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A method that only reads data is an accessor function (a getter).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A method that changes data is a mutator function (a setter).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ENCAPSULATION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Getters: Controlled Read Access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68320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4363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private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... grades, etc.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getName() and getId() are const — a promise the method won't modify the object.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Callers read private data through a method instead of touching fields directly.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kind of read-only method is called an accessor function.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If validation is ever needed later, it can be added inside the method.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CONST-CORRECTNESS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const Keyword on Member Functions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const after a member function's parameter list promises the object won't change.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getAverage(), getLetterGrade(), getName(), and getId() are all const now.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printRoster() and getClassAverage() in Course take a const Student&amp;.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const reference can only call const member functions on that object.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Mark a method const whenever it doesn't modify the object — it's good habit, not polish.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Compiler-Enforced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This isn't just a comment. The compiler rejects any const method that tries to change a member variable.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CONSTRUCTORS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Initializer Lists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Module 6 style: assignment in the body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Preferred: initializer list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colon after the parameter list starts the initializer list.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Members are initialized directly from the arguments, not assigned afterward.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It's more efficient — skips a default-construct-then-assign step.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constructor body is now free for other setup, like counting objects.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STATIC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Data Shared Across Every Object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68320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4363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private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static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static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getStudentCount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studentCount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static int studentCount belongs to the class itself, not to one object.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 constructor call increments that same single shared counter.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getStudentCount() reads it without needing any Student object to exist.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static data member still needs one out-of-class definition line.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OPERATOR OVERLOADING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Printing a Student with &lt;&lt;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77977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532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friend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operator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&lt;&lt;(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": "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getAverage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"%, "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Usage: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Overloading &lt;&lt; lets cout &lt;&lt; s1 print a Student directly, no manual field-by-field code.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cout is an ostream, not a Student, so &lt;&lt; has to be a nonmember (friend) function.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friend grants this outside function access to Student's private members.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Returning ostream&amp; lets calls chain: cout &lt;&lt; s1 &lt;&lt; s2 &lt;&lt; endl;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Building Course From Student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Composition models a has-a relationship between two separate classes.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Course has a vector of Students — it does not inherit from Student.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That's different from inheritance's is-a relationship, coming in Module 8.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Course reuses Student's public interface: getAverage(), getLetterGrade(), operator&lt;&lt;.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Course never touches a Student's private fields directly — only its public methods.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Small Classes, Combined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This is how larger programs get built: small, tested classes composed together instead of one giant class.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M7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The Course Class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420532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95843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Course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private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courseName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Course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courseName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{}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addStudent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push_back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getClassAverage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auto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getAverage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};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roster stores Students by value — a Course owns its own copies of each one.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getClassAverage() only compiles because Student::getAverage() is const.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Course composes Student: it calls public methods, never touches private fields.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the has-a relationship from the slide above, now real working code.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Overload operator== for Student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bool operator==(const Student&amp; other) const to the Student class.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Two Students are equal when their id fields match — not their names.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In Course::addStudent, loop the existing roster before adding a new student.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If any existing student == the new one, skip adding and print a message instead.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operator== is a const member function that returns bool.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Compare this object's id to other.id.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Loop with for (const Student&amp; s : roster) and check if (s == newStudent).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 g++ -std=c++17 main.cpp -o tracker and test with a duplicate ID.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Getters plus const-correctness give safe, controlled access to private data.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Constructor initializer lists set members directly — more efficient than assignment.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static members like studentCount are shared across every object of the class.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friend ostream&amp; operator&lt;&lt; lets objects print themselves with natural, familiar syntax.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Composition — a Course has-a vector&lt;Student&gt; — builds bigger classes from smaller, tested ones.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8 — Inheritance &amp; Polymorphism: sharing behavior between related classes.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