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Structs &amp; Introduction to Classes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Bundling data and behavior into one self-contained object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parallel vectors break down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struct — grouping related data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What object-oriented programming is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class vs. struct — the one real difference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Access specifiers: public and private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Member variables vs. member functions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Constructors: default and parameterized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The this pointer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MOTIVATION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Trouble With Two Parallel Vectors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 5 ended with two separate vectors: names and a vector of grade lists.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names[i] and grades[i] only work if every index always lines up perfectly.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Nothing in C++ enforces that connection — a missed push_back silently breaks it.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Delete or reorder one vector without the other and every grade attaches to the wrong student.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What we need: one object per student that carries its own name, id, and grades together.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The Real Bug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Index-syncing bugs don't crash your program — they just quietly attach the wrong grades to the wrong name.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 STEPPING STONE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struct — Grouping Related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struct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"Ava Thompson"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" "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struct defines a new TYPE that bundles several fields into one unit.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Student s; creates one variable holding a name AND an id together.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Dot notation (s.name, s.id) reads or writes each field.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One student is now one thing in memory — not two entries in two vectors.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struct is a blueprint only — nothing exists in memory until you declare a variable.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286146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Ava Thompson 1024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THE BIG IDEA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What Is Object-Oriented Programming?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OOP models a program as a set of objects, each combining data and behavior.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An object's data is its state — its attributes; its functions are its behaviors.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class is the blueprint; each object built from it is called an instance.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Every struct or class variable you declare is really an object of that type.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Modules 1-5 used loose variables and vectors; OOP bundles them into one self-contained unit.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Real-World Analogy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A Car object: attributes speed, fuelLevel, isRunning — behaviors accelerate(), brake(), refuel().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ONE KEYWORD APART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class vs. struct — One Key Difference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struct and class can both hold data and functions in C++ — they're nearly identical.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 only technical difference is default access: struct members default to public.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class members default to private — hidden until you say otherwise.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By convention, use struct for simple data bags with no real behavior, like coordinates.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Use class when you have behavior to bundle in and internal details worth hiding.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Rule Of Thumb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spcAft>
                <a:spcPts val="1000"/>
              </a:spcAft>
            </a:pPr>
            <a:r>
              <a:rPr sz="1400" b="0" i="0">
                <a:solidFill>
                  <a:srgbClr val="F2F2F2"/>
                </a:solidFill>
                <a:latin typeface="Calibri"/>
              </a:rPr>
              <a:t>If every member is public and there are no member functions, a struct communicates intent better than a class.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HIDING THE WIRING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Access Specifiers: public and private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Encapsulation hides an object's internal data and exposes only what callers need.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public: members are the class's interface — outside code can use them directly.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private: members can only be touched by the class's own member functions.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There's a third specifier, protected, that we'll need once inheritance shows up in Module 8.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Hiding data lets a class protect itself from being set to invalid or inconsistent values.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Driving a Car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Public: steering wheel, pedals, gear shift.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Private: engine timing, fuel injection — internals you never touch directly.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WHERE THINGS LIVE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Member Variables and Member Functions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private: holds the member variables — the object's own data.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public: holds the member functions — how outside code interacts with the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Member functions read and write private variables freely; outside code cannot.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Student object gets its own separate copy of name and id.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BUILDING AN OBJECT CORRECTLY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Constructors: Default and Parameterized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constructor runs automatically the moment an object is created.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It shares the class's name and has no return type — not even void.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parameterized constructor requires arguments to build the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C++ only auto-generates a default constructor if you write none yourself.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 QUICK NOTE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The this Pointer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this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this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Inside a member function, this points to the specific object it was called 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Here the parameter is also named name, so it hides the member variable.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this-&gt;name means "my member variable"; name alone means "the parameter".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Our other Student constructors avoid this by naming parameters n and i instead.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M6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The Student Class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4205325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95843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&gt;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Student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string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name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i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addGrade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);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getAverage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sum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sum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+=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3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sum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/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grades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size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main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Student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DCDCAA"/>
                </a:solidFill>
                <a:latin typeface="Consolas"/>
              </a:rPr>
              <a:t>s1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("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Ava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4EC9B0"/>
                </a:solidFill>
                <a:latin typeface="Consolas"/>
              </a:rPr>
              <a:t>Thompson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",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300" b="0" i="0">
                <a:solidFill>
                  <a:srgbClr val="B5CEA8"/>
                </a:solidFill>
                <a:latin typeface="Consolas"/>
              </a:rPr>
              <a:t>1024</a:t>
            </a:r>
            <a:r>
              <a:rPr sz="13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760"/>
              </a:lnSpc>
            </a:pPr>
            <a:r>
              <a:rPr sz="13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One Student object now carries its own name, id, and grades — nothing to sync by hand.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constructor sets name and id the instant an object is created.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addGrade() and getAverage() carry over Module 5's roster logic, now living inside the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the exact Student shape Module 7 extends — nothing here changes shape, just grows.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Add a getLetterGrade() Member Function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char getLetterGrade() to the Student class — it takes no parameters.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Reuse the grade-band logic from Modules 3-4: &gt;=90 'A', &gt;=80 'B', &gt;=70 'C', &gt;=60 'D', else 'F'.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Inside getLetterGrade(), call this object's own getAverage() to get the score to check.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In main(), print each student's average and letter grade side by side.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A member function can call another member function on the same object just by name — no dot needed.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No need to pass grades or an average in as a parameter — the object already has that data.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Copy the if/else if chain from Module 3-4's getLetterGrade(), just drop the parameter.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main.cpp -o tracker &amp;&amp; ./tracker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struct and class differ only in default access — public for struct, private for class.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Encapsulation hides data behind private: and exposes behavior through public: functions.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constructor runs automatically on creation and initializes an object's member variables.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Member functions live inside the class and can freely use the object's own private data.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The this pointer refers to the calling object — mostly needed when parameter names collide.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The new Student class replaces two fragile parallel vectors with one self-contained object.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7 — OOP Deep Dive: Encapsulation &amp; Operator Overloading: controlling access to your data.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