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Arrays, Vectors &amp; Strings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Storing a whole class, not just one student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we need collections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C-style arrays and their limits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Introducing std::vector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Vector operations: push_back, size, at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std::string basics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2D collections: vector of vectors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Index-based vs range-based loops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Range-based for loops in action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MOTIVATION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We Need Collections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So far the tracker handles one student and one array of three grades.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real class roster has many students, each with a name and grades of their own.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Loose variables don't scale: name1, name2, name3... breaks down fast.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There's no clean way to loop over 30 hard-coded variable names.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 gives us two tools built exactly for this: arrays and vectors.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The Real Problem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Picture a roster of 30 students. Without a collection type, you'd need 30 separate name variables and 30 separate grade variables - and no way to loop through them together.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C-Style Arrays: Limits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1876348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6294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NUM_GRADES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NUM_GRADES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NUM_GRADES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Size is fixed at compile time - it can't grow while the program runs.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grades[5] reads memory never allocated for this array - no bounds checking.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Whole-array assignment doesn't compile: otherArr = grades; is illegal.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Arrays pass to functions by reference automatically, even without &amp;.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Great for exactly 3 grades - painful for a roster of unknown size.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705148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88
92
79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MODERN 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Introducing std::vector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starts empty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3 slots, 0.0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vector is a resizable array - it grows and shrinks as needed.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Requires #include &lt;vector&gt;; the type is vector&lt;elementType&gt;.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You don't have to know the size ahead of time, unlike a plain array.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Vectors track their own size internally - no separate size variable.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For a roster of unknown length, vector is the natural choice.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0
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VECTOR 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Building a Vector with push_back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55391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307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push_back() adds one element to the end, growing the vector by one.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size() returns how many elements are currently stored.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[] indexes like an array but does no bounds checking.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at() also indexes, but throws an error if the index is out of range.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Prefer at() while learning - it catches mistakes instead of hiding them.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38271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3
88
79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TEXT AS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std::string Basics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string is a sequence of characters with built-in tools attached to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+ concatenates two strings together: firstName + " " + lastName.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Call .length() to get how many characters are in the string.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[] indexes a single character - name[0] is the first letter, like an array.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.substr(start, length) pulls out part of the string, e.g. name.substr(0, 3).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string name = "Ava Thompson";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name.substr(0, 3) is "Ava"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name.length() is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GRADEBOOK AS A GRID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2D Collections: Vector of Vectors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gradebook is naturally a grid: rows of students, columns of grades.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vector&lt;vector&lt;double&gt;&gt; models that grid - each element is itself a vector.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grades[0] is student 0's entire row; grades[0][1] is that student's 2nd grade.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Think spreadsheet notation: grades[i][j] means row i, column j.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Unlike a fixed 2D array, each row can be a different length if you need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Declaring &amp; Accessing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vector&lt;vector&lt;double&gt;&gt; grades = {{88, 92, 79}, {95, 91, 89}};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grades[0][1] is 92 - row 0, column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CLEANER LOOPS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Index-Based vs Range-Based Loops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Index-based for (int i = 0; i &lt; grades.size(); i++) needs a counter i.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Range-based for (double g : grades) reads as "for each grade g in grades".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Use index-based when you need the position, like updating names[i] and grades[i] together.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Use range-based when you only need the values, not their position - it's cleaner.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Range-based has less to get wrong: no start, condition, or increment to manage.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When To Use Which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Need the index (to update a second vector in sync)? Use index-based. Just need each value? Use range-based - it's shorter and harder to get wrong.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Range-Based For Loops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for (type varName : collection) reads each element in order, no index needed.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 index variable to declare, bound-check, or increment.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Use range-based whenever you just need the values, not their position.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exactly the pattern calculateAverage() uses in the project build.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259 259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M5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A Whole Class Roster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calculateAverage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", 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Marcus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", 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Priya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91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89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70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65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++)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": "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calculateAverage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names and grades are two separate, parallel vectors matched by index.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calculateAverage() now takes a vector&lt;double&gt; - Module 4's version took a raw array.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range-based for loop inside calculateAverage() sums the vector cleanly.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Risk: edit one vector without the other and data drifts out of sync - Module 6 fixes this with a Student class.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Ava: 86.3333
Marcus: 91.6667
Priya: 71.6667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Add a Student, Compute the Average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 4th student's name to the names vector.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that student's 3 grades as a new row in the grades vector of vectors.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Loop over every student, printing each one's average like the project build does.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While looping, add each average into a running classTotal.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After the loop, divide classTotal by names.size() and print the class average.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Call calculateAverage(grades[i]) inside the loop and reuse its return value.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Declare double classTotal = 0; before the loop, then classTotal += avg; inside it.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and run: g++ main.cpp -o roster &amp;&amp; ./roster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Double-check names.size() equals grades.size() - a mismatch means the vectors drifted out of sync.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Arrays are fixed-size; vector&lt;T&gt; resizes dynamically with push_back().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size() reports element count; at() bounds-checks; [] does not.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std::string supports +, .length(), [], and .substr() for text work.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vector&lt;vector&lt;double&gt;&gt; models a grid: grades[i][j] is row i, column j.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Range-based for (type v : collection) is cleaner when you don't need the index.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Parallel vectors are fragile - one real object beats two vectors kept in sync by hand.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6 — Structs &amp; Introduction to Classes: grouping related data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