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Control Flow: Decisions &amp; Loops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Teaching your program to choose and to repeat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programs need control flow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if / else if / else statements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Nested conditions and short-circuit logic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The switch statement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The for loop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The while loop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The do-while loop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break and continue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BIG IDEA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Why Control Flow?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So far, every program we've written runs each line once, top to bottom.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Real programs need to decide: is this average an A, a C, or a fail?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Real programs need to repeat: entering grades for 30 students, not one.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Decisions — if, else if, else, switch — let a program choose a path.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Loops — for, while, and do-while — let a program repeat a path of code.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Vocabulary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"Control flow" just means the order statements actually execute in — and after this module, it's no longer always top to bottom.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DECISIONS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if / else if / else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84.5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"Grade: A"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else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"Grade: B"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else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"Grade: C or below"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Conditions run top to bottom — the first true one runs, rest are skipped.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else if tests another range without piling up nested if statements.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else catches anything that didn't match a condition above it.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Watch out: = assigns, == compares — swapping them compiles but breaks logic.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8614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Grade: 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COMBINING CONDITIONS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Nested Ifs &amp; Logical Operators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An if can contain another if inside its body to test a sub-condition.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Or skip the nesting and combine conditions with Module 2's &amp;&amp; and ||.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&amp;&amp; (AND) is true only when both sides are true.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|| (OR) is true when at least one side is true.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Example: if (average &gt;= 60 &amp;&amp; attendance &gt;= 0.8) — passing and eligible.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Short-Circuit Evaluation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C++ stops checking a &amp;&amp; or || expression the moment the answer is certain — if the left side of &amp;&amp; is false, the right side never even runs.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DECISIONS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The switch Statement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23148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98460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'B'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switch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case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'A'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"Top marks!\n"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break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case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'B'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"Great job!\n"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break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case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'C'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"Keep going.\n"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break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default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"See instructor.\n"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switch compares one variable against a list of exact-match case values.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break stops execution from falling through into the next case.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default runs when nothing else matches — like a final else.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Works with int, char, or enum — not with double or string.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06028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Great job!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LOOPS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The for Loop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32806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08117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++)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"Grade #"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Three parts in the header, split by semicolons: init, condition, update.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int i = 1; runs once before the loop starts — i is the loop control variable.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 &lt;= 5; is checked before every pass and stops the loop once it's false.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i++ runs after every pass through the loop body.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Best when you know the number of repeats before the loop even starts.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15686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Grade #1
Grade #2
Grade #3
Grade #4
Grade #5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LOOPS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The while Loop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"Enter a grade (0-100):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while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||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"Invalid, try again: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"Accepted: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Checks its condition before each pass — the body might run zero times.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Best when you don't know in advance how many repeats you'll need.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re-prompt-until-valid pattern is called input validation.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grade doubles as both the loop control variable and the value tested.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LOOPS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The do-while Loop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choice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"Add another grade? (y/n):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choice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while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choice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'y'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||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choice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'Y'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"Done entering grades."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body runs first — the condition is checked only after, at the bottom.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Guarantees at least one pass, unlike for or while, which may run zero times.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for and while are pretest loops; do-while is a posttest loop — same idea, different order.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Great for menus: show the prompt once, then decide whether to repeat.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Don't forget the semicolon after while (...) — it's easy to miss.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LOOP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break and continue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break exits the loop (or switch) immediately — no more passes happen.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Execution jumps straight to the first line after the loop.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continue skips only the rest of the current pass, not the whole loop.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After continue, the loop's condition is checked again right away.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Example: break once a match is found; continue to skip one bad entry.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Common Bug: Off-By-One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The most common loop bug is running one pass too many or too few — double-check whether a condition should really be &lt; or &lt;=, especially once you're looping over a fixed-size list.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M3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Averaging Multiple Grades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420532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95843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760"/>
              </a:lnSpc>
            </a:pPr>
            <a:r>
              <a:rPr sz="13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NUM_GRADES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NUM_GRADES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],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NUM_GRADES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++)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"Enter grade 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": 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cin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&gt;&gt;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];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];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average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NUM_GRADES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average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&gt;=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B5CEA8"/>
                </a:solidFill>
                <a:latin typeface="Consolas"/>
              </a:rPr>
              <a:t>70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average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 - Pass"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else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average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 - Retake"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const int NUM_GRADES = 3; fixes how many grades this run collects.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double grades[NUM_GRADES]; is a C-style array — a numbered list of values (its own module later).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for loop's counter i both indexes the array and counts the prompts.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if / else from earlier in the module turns the average into a pass/retake result.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Exercise: Validate the Grade Input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Start from the Project Build code above.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Before adding each grade to the total, check that it's between 0 and 100.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If it's out of range, print an error and re-read the value with cin.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Keep re-prompting until the entered grade is valid, then add it to total.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Test with an out-of-range value like 150 to confirm the re-prompt works.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Nest a while loop inside the for loop: while (grades[i] &lt; 0 || grades[i] &gt; 100) { ... }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Inside that while loop, print an error message, then read input again with cin &gt;&gt; grades[i];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This is the same read-first-validate-second pattern from the while loop slide.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and run: g++ main.cpp -o tracker &amp;&amp; ./tracker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if / else if / else run top to bottom and stop at the first true branch.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switch matches one variable against int/char/enum cases; break stops fall-through.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for fits a known number of repeats; while and do-while handle unknown-length repeats.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do-while is the one loop guaranteed to run its body at least once.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break exits a loop early; continue skips just the current pass.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The tracker now loops through an array of grades and reports pass/retake.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4 — Functions: Organizing Your Code: breaking programs into reusable pieces.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