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Searching, Sorting, File I/O &amp; Final Assembly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Sort it, search it, save it — the capstone finale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Searching a list: the sequential search idea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Coding a linear search over the roster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How bubble sort and insertion sort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Sorting the roster with std::sort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Binary search: divide and conquer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Persisting data with fstream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Writing the roster to a file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Final project requirements and the grading rubric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SEARCHING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Searching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list is just a collection of values of the same type — your roster vector qualifies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Sequential (linear) search checks every element in order until it finds a match or runs out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It doesn't care whether the list is sorted — that's its main advantage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On average it costs about half the list's size in comparisons — slow for big lists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STL SHORTCUT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find_if() from &lt;algorithm&gt; runs a sequential search for you — just supply what counts as a match.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SEARCHING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Linear Search for a Student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findById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findById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!=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"Not found"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Walks the vector index by index, comparing each Student's ID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Returns the index on a match, or -1 if nobody has that ID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exactly what find_if() automates using a lambda instead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Works whether the roster is sorted or not — sequential search doesn't care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James Okoro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SORTING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Sorting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Bubble sort compares neighbors and swaps them, so bigger values bubble to the end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Insertion sort grows a sorted section one element at a time, inserting each new value in place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Both are simple but slow — comparisons grow roughly with the square of the list size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That's fine for small rosters, but real code leans on the STL's std::sort instead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sorted roster is what makes binary search possible — and what a printed grade report should look like.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SORTING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Sorting the Roster with sort()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algorithm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sortByAverage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sort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begin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end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(),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[](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getPercentage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getPercentage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sort() from &lt;algorithm&gt; works on a begin/end iterator range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third argument is a lambda — a small unnamed function written inline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Comparing with &gt; sorts highest percentage first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One call replaces writing your own bubble or insertion sort by hand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SEARCHING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Binary Search: Divide and Conquer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binarySearch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sorted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target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low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high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sorted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while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low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high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low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high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sorted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target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sorted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target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low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high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Only works on a sorted list — that's the tradeoff for the speed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Compares the target to the middle element, then discards half the list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Repeats on the half that's left until it finds the value or runs out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1,000-item list takes about 10 comparisons instead of 500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Swap int for Student and this searches a sorted roster by 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FILE I/O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Saving Data with &lt;fstream&gt;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Student and Course you've built so far lives only in memory until now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#include &lt;fstream&gt; adds two stream types: ofstream for writing, ifstream for reading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pattern is always the same: open the file, use it, then close it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Always check .is_open() first — a missing file isn't a crash, it's just an empty roster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MEMORY VS. DISK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Variables vanish the moment main() returns. Files on disk survive until something deletes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FILE I/O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Writing the Roster to a File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saveRoster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&gt;&amp;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ofstream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outFile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txt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(!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outFile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is_open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CE9178"/>
                </a:solidFill>
                <a:latin typeface="Consolas"/>
              </a:rPr>
              <a:t>"Could not save file.\n"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outFile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CE9178"/>
                </a:solidFill>
                <a:latin typeface="Consolas"/>
              </a:rPr>
              <a:t>","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outFile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getId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CE9178"/>
                </a:solidFill>
                <a:latin typeface="Consolas"/>
              </a:rPr>
              <a:t>","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outFile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getPointsEarned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CE9178"/>
                </a:solidFill>
                <a:latin typeface="Consolas"/>
              </a:rPr>
              <a:t>","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outFile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getPointsPossible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CE9178"/>
                </a:solidFill>
                <a:latin typeface="Consolas"/>
              </a:rPr>
              <a:t>"\n"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CE9178"/>
                </a:solidFill>
                <a:latin typeface="Consolas"/>
              </a:rPr>
              <a:t>"Roster saved.\n"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ofstream outFile("roster.txt") opens the file for writing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is_open() check avoids a silent crash if the file can't be created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Each student becomes one line: name, id, points earned, points possible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Saving raw points instead of an average keeps letter grades accurate later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Roster saved.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CAPSTONE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Final Project Requirements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Student class with private, encapsulated data and clear accessor methods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Course class that holds the whole roster in a vector&lt;Student&gt;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Add students, record grades, and compute averages and letter grades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Sort the roster with std::sort and locate a student with find_if or binary search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Save and reload the roster with ofstream/ifstream, driven by a menu-based main()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GRADING RUBRIC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Correctness &amp; program behavior — 40%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Class design, file persistence &amp; style — 50%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Menu flow &amp; user experience — 10%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Loading the Roster on Startup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413491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8880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loadRoster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ifstream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inFile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txt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(!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inFile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is_open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ptsStr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while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getline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inFile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','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getline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inFile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','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getline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inFile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ptsStr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','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getline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inFile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stoi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stod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ptsStr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),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stod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)));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ifstream inFile("roster.txt") reopens last session's saved data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is_open() check means a first run with no file just starts empty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Rebuilding from raw points, not a stored average, keeps grades correct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Load on startup, save on exit — the last piece tying the whole menu loop together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Build the Full Menu Loop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a while loop that runs until the user picks Exit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a menu: Add Student, Sort, Search, Save, Load, Exit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Read the user's choice into an int with cin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Use a switch to call the matching function for each choice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Wire Sort to std::sort and Search to your own linear or binary search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Stub any option you haven't finished — the loop structure matters most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Use bool running = true; and loop while (running)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Set running = false; in the Exit case to stop the loop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Call loadRoster() once before the loop starts, saveRoster() in Exit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 g++ main.cpp -o tracker, then run ./tracker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Sequential search checks everything; binary search on sorted data cuts the list in half each time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std::sort replaces hand-written bubble and insertion sort with one line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ifstream and ofstream let the roster survive after the program ends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Pointers, templates, exceptions, recursion, and linked structures — Modules 9 through 14 — all led here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You've built a complete, menu-driven, file-backed C++ application from scratch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WHAT'S NEXT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COURSE COMPLETE — You've gone from your first cout to a multi-class, pointer-aware, exception-safe, file-backed, sorted roster. Take what you built and keep extending it — map, smart pointers, or a GUI are natural next steps.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