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Pointer Arithmetic, Arrays &amp; sizeof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The math behind ptr + 1, arrays, and sizeof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Pointers you already know, meet arrays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Proving an array name is really a pointer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Pointer arithmetic: what ptr + 1 truly does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the compiler scales pointer math for you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Walking an array with pointer increments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arr[i] unmasked as *(arr + i)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Measuring types and arrays with sizeof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Raw 2D arrays vs vector&lt;vector&lt;double&gt;&gt;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UNDER THE HOOD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Arrays and Pointers: One Idea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Module 9 already covered pointer basics: &amp; grabs an address, * dereferences 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Here's the connection you haven't seen yet - an array name secretly IS a pointer.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Write just scores instead of &amp;scores[0] - the array name already decays into that address.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array trick in this module is really just pointer arithmetic in disguise.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This module explains what's actually happening in memory when you write scores[i].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Quick Callback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Module 9 gave you &amp;, *, -&gt;, new/delete, and nullptr. This module builds on that foundation - it does not repeat 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ARRAY = POINTER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An Array Name Is a Pointer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77977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532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79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scores by itself decays into a pointer to scores[0] - no &amp; needed at all.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 and scores now hold the exact same address in memory.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*p and *scores both read whatever value sits in that first slot.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p[1] works because a plain pointer supports the same [] syntax as an array.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60857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88
88
92
92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BIG IDEA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Pointer Arithmetic: ptr + 1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79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sizeof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sizeof(int) is 4 bytes on most systems - one int takes 4 bytes of memory.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 + 1 does NOT add 1 byte to the address - it adds sizeof(int) bytes.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That's why *p now reads scores[1], not a byte from the middle of scores[0].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compiler scales all pointer math by the size of the type it points to.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the single most important fact about pointer arithmetic in C++.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83443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4
88
92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WHY IT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Scaling Is Automatic, Not Optional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int* pointers step by sizeof(int) - usually 4 bytes - every time you add 1.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double* pointers step by sizeof(double) - usually 8 bytes - twice as far per step.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You never calculate that byte offset yourself - the compiler does it from the pointer's type.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That's also why a pointer needs a real type - the compiler needs sizeof(T) to do this math.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Get the type wrong, and every step of the pointer lands in the wrong place in memory.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The Formula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p + n really means: p's address + n * sizeof(T) bytes - not simply p's address + 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POINTER WALKING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Walking an Array With a Pointer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77977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532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79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p++ moves the pointer forward by one sizeof(int) step each pass.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*p reads whatever slot p currently points at - no index variable needed.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walks every element without ever writing scores[i] in the code.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Same three values print, in the same order, as an index-based loop would give.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60857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88
92
79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SYNTACTIC SUGAR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arr[i] Really Means *(arr + i)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scores[i] is compiler shorthand for *(scores + i) - they compile to the same code.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Both forms move i steps from the base address, then dereference to read that slot.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That's why indexing and pointer arithmetic feel so similar - they ARE the same operation.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Oddly, i[scores] also compiles and works identically - but never write it that confusing way.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Understanding this equivalence is what makes the pointer-walking loop actually make sense.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Same Machine Code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The compiler generates identical instructions for scores[i] and *(scores + i). Brackets are just easier for humans to read.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MEASURING MEMORY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sizeof: Types and Whole Arrays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79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sizeof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sizeof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len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sizeof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sizeof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len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sizeof(int) reports the size of ONE element, in bytes.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sizeof(scores) reports the size of the WHOLE array - 5 ints times 4 bytes is 20.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Dividing total bytes by one element's bytes gives you the element count.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trick only works on a real array - not on a pointer or a vector.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06028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4
20
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TWO WAYS TO GRID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Raw 2D Array vs Vector of Vectors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int grid[ROWS][COLS] reserves one fixed block of ROWS times COLS ints, laid out row by row.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grid[r][c] means: jump to row r, then to column c - pointer arithmetic in two dimensions.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Module 5's vector&lt;vector&lt;double&gt;&gt; stores each row as its own separate, resizable vector.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Raw grids are fast and simple, but fixed-size and easy to index out of bounds.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vector&lt;vector&lt;double&gt;&gt; is usually the safer, more flexible default for real project data.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Which One To Use?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Raw 2D array: fixed-size numeric grids where every byte of speed matters. vector&lt;vector&lt;double&gt;&gt;: everything else - including the roster's gradebook.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Walking Raw Percentages by Pointer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58353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3366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printByPointer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++)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"% 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++;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4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79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95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printByPointer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4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"Average: 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 starts at pct[0] and advances one double (8 bytes) at a time via p++.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*p reads the current percentage without ever writing pct[i] anywhere.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purely a 'how it really works' demo - the live roster stays a vector&lt;Student&gt;.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Same total and average you'd get from an index-based loop, just walked differently.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549493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88% 92% 79% 95% 
Average: 88.5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Exercise: Pointer-Walk the Percentages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Declare a raw array of 5 doubles holding your own test percentages.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findMax(double* arr, int n) using only pointer arithmetic (no []).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Inside it, advance a pointer with p++ and compare *p each step.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In main, compute sizeof(arr) / sizeof(arr[0]) to confirm the array's length.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Print the max value and the length your sizeof trick computed.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Start p at arr, then loop while p &lt; arr + n - that's the whole trick.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Remember: sizeof(arr) only works on the real array, not on a pointer parameter.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If your max never updates, check you're comparing *p, not p itself.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with: g++ main.cpp -o tracker &amp;&amp; ./tracker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An array name decays into a pointer to its first element.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ptr + 1 moves by sizeof(T) bytes, not by 1 - the compiler scales pointer math for you.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arr[i] is really syntactic sugar for *(arr + i).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sizeof(arr) / sizeof(arr[0]) is the classic trick for counting a raw array's elements.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 raw int grid[ROWS][COLS] works, but vector&lt;vector&lt;double&gt;&gt; is usually the safer choice.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Pointer walking reaches the same data as indexing - just by a different route.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21 — Searching, Sorting, File I/O &amp; Final Assembly: putting the whole program together.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