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Variables, Data Types &amp; Operators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Giving your program a memory: storing and computing values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8982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Why variables exist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14883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24027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29274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Fundamental data types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65175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74319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79566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Declaring and initializing variables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15467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24611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29858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Naming rules and constants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65759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374903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380150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Arithmetic operators and the division gotcha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16052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25195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30442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Compound assignment and increment operators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466344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475487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480734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Relational and logical operators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16635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25779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31026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Formatting decimal output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143000" y="566927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48640" y="576071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" y="581318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Reading input with cin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MEMORY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Variables Exist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variable is a named, labeled spot in memory that holds a value for later.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Your program can read that value, use it in a calculation, and change it anytime.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Without variables, every program would be hard-coded and completely static.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compiler reserves the memory and lets your code refer to it by name.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Bother?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Store 87.5 once in pointsEarned instead of retyping it in ten different places.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DATA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Fundamental Data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variable has a type: int, double, char, bool, or string.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int holds whole numbers with no decimal point, like 42 or -6.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double holds decimal numbers with high precision, like 3.75 or 87.5.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char holds one character in single quotes, and bool holds only true or false.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string holds text in double quotes, like "Ava" - it needs #include &lt;string&gt;.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Use double for anything involving grades, percentages, or money.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Declaring and Initializing Variables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10220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8553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gpa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3.75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passed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true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"Ava"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is age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General syntax: typeName variableName = value;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Declaring creates the variable; initializing gives it a starting value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declared-but-uninitialized variable holds garbage, not zero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Always initialize variables to avoid unpredictable bugs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string values use double quotes; char values use single quotes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931005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is age 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GOOD HABITS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Naming Rules and Constants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Names must start with a letter or underscore, then only letters, digits, or underscores.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is case-sensitive: score and Score are two completely different variables.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Reserved keywords like int, double, or return can't be used as variable names.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Stick to meaningful camelCase names like pointsEarned, never x or tmp.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Constants (const)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const double PASSING_GRADE = 60.0; locks the value after init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Changing a const later is a compile error - convention is ALL_CAPS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Arithmetic Operators &amp; the Division Gotcha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wholeScore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wholeScore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wholeScore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%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static_cast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% (modulo) returns the remainder of integer division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int / int truncates - 7 / 2 gives 3, not 3.5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Order of operations: () first, then * / %, then + -, left to right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static_cast&lt;double&gt;(x) forces real division before dividing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3
1
3.5
3.5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SHORTHAND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Compound Assignment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Compound operators combine an operation and an assignment in one step.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score += 5; means exactly the same thing as score = score + 5;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set mirrors the arithmetic operators: += -= *= /= %=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++ and -- add or subtract exactly 1, like attempts++;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Handy for running totals, like tallying up quiz scores one at a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Full 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+= add, -= subtract, *= multiply, /= divide, %= modulo - the same integer-division rules still apply inside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COMPARISONS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Relational and Logical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Relational operators compare two values: == != &gt; &lt; &gt;= &lt;=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result of any comparison is always a bool - true or false.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&amp;&amp; (AND) needs both sides true; || (OR) needs at least one side true.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! (NOT) flips true to false, or false to true.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Example: score &gt;= 60 &amp;&amp; score &lt;= 100 checks a valid grade range.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Coming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Module 3 uses these exact comparisons to build if statements that make decisions.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FORMATTING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Formatting Decimal 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1876348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62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81.0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93.0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fixed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setprecision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"%"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cout defaults to 6 significant digits - grades print messy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#include &lt;iomanip&gt; unlocks manipulators like setprecision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fixed + setprecision(1) locks output to exactly 1 decimal place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Great for displaying percentages and money cleanly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705148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87.0968
87.1%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USER INPUT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Getting Input with cin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"Enter student ID: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"Enter grade: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"ID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scored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cin ("see-in") reads keyboard input using the &gt;&gt; operator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variable's type controls how the typed text gets interpreted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cin &gt;&gt; stops reading at the first whitespace character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That makes it unreliable for full names like "Ava Thompson"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getline() reads a whole line instead - covered in Module 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Enter student ID: 1024
Enter grade: 87.5
ID 1024 scored 87.5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Storing One Student's Percentage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iomanip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"Ava Thompson"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81.0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93.0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percentage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fixed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setprecision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 (ID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"):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percentage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"%"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pointsEarned and pointsPossible are doubles, so division stays real, not truncated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fixed + setprecision(1) keeps the percentage readable no matter how messy the math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Right now this handles exactly one hard-coded student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Module 3 loops this same math over many students and grades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Thompson (ID 1024): 87.1%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Add a Second Student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Declare variables for a second student: name, id, pointsEarned, pointsPossible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Use a single-word placeholder name (e.g. "Marcus") for now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Use cin to read at least one value from the user, such as pointsEarned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Compute and print that student's percentage, formatted like the project example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both students' percentages, one per 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Force real division with static_cast&lt;double&gt;(...) or literals like 100.0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 cin &gt;&gt; stops at the first space - a two-word name only grabs one word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Reuse the formula: (pointsEarned / pointsPossible) * 100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Add cout &lt;&lt; fixed &lt;&lt; setprecision(1); if the percentage looks messy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Variables are named memory locations with a type: int, double, char, bool, string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Declare and initialize with typeName variableName = value;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int / int truncates - use double or static_cast for real division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Arithmetic, compound, relational, and logical operators manipulate and compare values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fixed and setprecision(n) clean up messy decimal output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cin &gt;&gt; reads keyboard input but stops at the first whitespace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3 — Control Flow: Decisions &amp; Loops: making programs make choices and repeat work.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