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Characters, ASCII &amp; Operator Precedence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What Module 2 skipped: chars as numbers, and what runs first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9558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Characters are really small integers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1170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0314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36136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The ASCII code behind every char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77748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868929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92715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Escape characters and why they exist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34327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434714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49293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Arithmetic and comparisons on chars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90906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00050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5872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One ladder: operator precedence in full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47484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56628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62450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Increment and decrement: ++ and --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04063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13207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029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Associativity: left-to-right or right-to-left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60641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69785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5607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Parentheses for bulletproof clarity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CHAR REVISITED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A char Is Really a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Module 2 called char "a single character in single quotes" - true, but not the full picture.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Under the hood, C++ stores every char as a small integer, usually 0 to 255.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Your keyboard's letters, digits, and symbols each map to one specific integer code.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That mapping is the ASCII code, and it's identical across every C++ compiler and machine.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Once you see chars as numbers, several tricks later in this module suddenly make sense.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Grades come back as letters - 'A', 'B', 'C'. Seeing char as a number is what makes comparing and converting those letters possible.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ASCII CODE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Under the Hood: The ASCII Code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5734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2104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letter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'A'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letter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letter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66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Assigning a char to an int converts it to its ASCII code automatically.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'A' is code 65; lowercase letters sit 32 codes higher, so 'a' is 97.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(int) and (char) casts convert explicitly, in whichever direction you need.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 char is really just a tiny integer wearing a letter's costume.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8614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A
65
97
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ESCAPE SEQUENCES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Escape Characters in Strings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Some characters can't be typed directly - a backslash "escapes" into a special meaning.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\n moves output to a new line, and \t inserts a tab - each is one character, not two.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\\ prints one literal backslash; \' and \" print literal quote marks inside text.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\0 is the null character (code 0) - it silently marks the end of a C-style string.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They exist because ASCII codes 0-31 are control codes, not printable characters.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Quick Reference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\n \t \\ \' \" \0 - six escapes worth memorizing; \n and \t are the ones you'll type constantly.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CHAR ARITHMETIC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Doing Math on Characters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5734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2104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'b'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upper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32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upper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)('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 &gt; 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')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grade - 32 converts lowercase to uppercase - letters sit exactly 32 codes apart.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'A' + 1 promotes to an int automatically - it prints 66, not the letter 'B'.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Casting back to (char) turns that 66 back into the printable letter 'B'.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Comparing chars with &gt; or &lt; compares their ASCII codes, so 'b' &gt; 'a' is true.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8614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B
66
B
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PRECEDENCE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Why Order Matters: The Full Ladder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Module 2 and Module 3 introduced arithmetic, relational, and logical operators one at a time.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Real expressions mix them all together, so C++ needs one consistent rulebook for order.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Highest first: parentheses, then ++/-- and *, /, %, then binary + and -, then comparisons.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Next come &amp;&amp; and ||, and at the very bottom sit assignment operators like = and +=.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Get the order wrong in your head, and your program can compute a completely different answer.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Rule of Thumb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Math first, then comparisons, then logic, then assignment last. When unsure, check the ladder - or just add parentheses.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NEW OPERATORS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New Operators: ++ and --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5734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2104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quizCount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quizCount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++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quizCount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++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quizCount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quizCount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quizCount++ (post) returns the OLD value, then increments - it prints 5, not 6.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++quizCount (pre) increments FIRST, then returns the new value - it prints 7.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-- works the same way in reverse, for both prefix and postfix forms.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++ and -- bind tighter than nearly every other operator except parentheses.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8614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5
6
7
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ASSOCIATIVITY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Associativity: Which Way Ties Break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Precedence ranks different operators; associativity breaks ties between equal-ranked ones.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Most binary math operators (+, -, *, /, %) associate left-to-right, evaluating leftmost first.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Assignment is the big exception: it associates right-to-left instead.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That's why a = b = c works - C++ evaluates b = c first, then assigns the result to a.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Unary operators like ++, --, and ! also associate right-to-left, working outward.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Left or Right?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Same precedence, left-to-right: math and comparisons. Same precedence, right-to-left: assignment and unary operators.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PARENTHESES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When Default Order Isn't Enough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5734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2104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quiz1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72.0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quiz2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88.0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wrong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quiz1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quiz2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right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quiz1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quiz2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wrong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right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quiz2 / 2 runs before the addition - wrong computes 72 + 44, not an average.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Parentheses force (quiz1 + quiz2) to run first, THEN divide by 2 - right gives 80.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precedence table did exactly what it always does - the bug was in the formula.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When an expression could be misread, parentheses make your intent unmistakable.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8614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116
80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M19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Normalizing a Letter Grade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358353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3366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360"/>
              </a:lnSpc>
            </a:pPr>
            <a:r>
              <a:rPr sz="9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toUpperGrade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letter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letter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'a'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&amp;&amp;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letter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'z'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letter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-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32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letter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input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'b'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toUpperGrade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input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"Letter grade: "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toUpperGrade uses the same char-arithmetic trick covered earlier in this module.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letter - 32 works because lowercase and uppercase ASCII codes sit exactly 32 apart.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range check keeps already-uppercase input safe from double conversion.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Later modules can call this before storing a grade in a Student object.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549493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Letter grade: 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Exercise: Chars &amp; Precedence Practice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Write a function isVowel(char c) that returns true for a, e, i, o, u in either case.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Print the ASCII code of a character you choose, using an (int) cast.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Convert a digit character like '7' into the actual int value 7 using char arithmetic.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Take a messy expression with mixed operators and rewrite it using clear parentheses.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Predict the output of a mixed-precedence expression on paper, then compile and check.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Remember: char values ARE int values - casting works in both directions.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Digit characters '0'-'9' are consecutive in ASCII, so '7' - '0' equals 7.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and run with: g++ main.cpp -o main &amp;&amp; ./main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When precedence feels uncertain, parentheses cost you nothing - use them.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 char is stored as a small integer (its ASCII code) - (int) reveals the number.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Escape sequences like \n, \t, and \0 embed special actions inside string literals.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Because chars are numbers, you can add, subtract, and compare them directly.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Precedence decides which operator runs first; associativity breaks ties between equals.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Assignment and unary operators associate right-to-left; most math associates left-to-right.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Parentheses are free - when in doubt, use them to make intent unmistakable.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20 — Pointer Arithmetic, Arrays &amp; sizeof: what's really happening under the hood.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