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Namespaces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The line you've typed since Module 1, finally explained.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9558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What using namespace std; actually does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1170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0314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36136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The naming-collision problem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77748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868929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92715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Defining your own namespace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34327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434714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49293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Three ways to access namespace members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90906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00050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5872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Comparing the three access styles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47484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56628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62450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Why avoid the blanket using in big projects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04063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13207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029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Unnamed namespaces and aliasing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60641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69785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5607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Namespaces in real-world code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BIG REVEAL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Wait, What Have We Been Doing?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Every program since Module 1 started with using namespace std; — time to explain it.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std is a namespace: a named box holding cout, cin, string, vector, and more.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Without that line, you'd write std::cout and std::cin every single time.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Namespaces exist to solve a much bigger problem than saving keystrokes, though.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Quick Definition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A namespace is a named container for names — functions, variables, classes — kept separate from everyone else's.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Why Namespaces Exist: Name Collisions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Big programs pull in code from many libraries written by many different people.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Two libraries might each define their own function or type called Grade.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compiler can't tell which Grade you meant — that's a naming collision.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Old C libraries dodged this with ugly prefixes like _mathLibRate instead.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Namespaces give every library its own labeled box instead of ugly prefixes.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Real-World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Library A defines class Grade. Library B defines its own class Grade. Which one does your code mean?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DEFINING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Creating Your Own Namespace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5734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2104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tracker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PASSING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60.0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toPercent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earned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      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earned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100.0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tracker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::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toPercent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45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50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namespace tracker { ... } wraps related names in one labeled box.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Everything inside — PASSING, toPercent — now lives inside that box.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Outside the namespace, reach in with the scope operator: tracker::toPercent.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 different namespace could define its own toPercent with zero conflict.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8614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90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THREE WAYS 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Three Ways to Use a Namespace Member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Fully qualified: tracker::toPercent(...) always works and is the most explicit.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Targeted using: using tracker::toPercent; pulls in just that one name.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Blanket using: using namespace tracker; pulls in everything, no prefix needed.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That blanket form is exactly what using namespace std; has done since Module 1.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More convenience up front usually means more collision risk later 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Pick Wisely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Safest to riskiest: fully-qualified name, then targeted using, then blanket using namespace.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THREE WAYS 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Same Function, Three Access Styles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68320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43631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tracker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toPercent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100.0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1. Fully qualified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tracker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::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toPercent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45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50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2. Targeted using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tracker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toPercent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toPercent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45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50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Both calls do the exact same thing — same function, same namespace.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tracker:: makes the source of toPercent obvious to any reader.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using tracker::toPercent; imports just that one name into scope.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Neither line risked pulling in every other name tracker might define.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BEST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Why Avoid the Blanket using in Big Projects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using namespace std; pulls hundreds of names into scope all at once.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In a small one-file program, that convenience is basically harmless.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In a header file included everywhere, it pollutes every file that includes it.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Two included libraries that both do this can still collide with each other.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Rule of thumb: fine in main.cpp, avoid it in headers and large projects.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Better Habit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Reach for a targeted using declaration or full name::member style once a project grows past one file.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GOOD TO KNOW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Unnamed Namespaces &amp; Aliasing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27171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18028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fileOnlyCounter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tracker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CURVE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B5CEA8"/>
                </a:solidFill>
                <a:latin typeface="Consolas"/>
              </a:rPr>
              <a:t>5.0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tg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tracker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fileOnlyCounter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++;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::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tg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::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CURVE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unnamed namespace's fileOnlyCounter is invisible outside this file.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namespace tg = tracker; creates a short alias for a longer name.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tg::CURVE and tracker::CURVE now refer to the exact same thing.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Real codebases use aliases to shorten long nested namespace names.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55971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BIG PICTURE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Namespaces in the Real World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entire standard library lives inside one namespace: std.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Big libraries like Boost or a game engine each claim their own namespace.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Namespaces can nest, like company::project::module, in real-world code.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Your tracker project can grow the same way as it gains more files and features.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Takeaway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A namespace is just a label on a box of names — a simple idea that pays off enormously at scale.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M17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Namespacing the Tracker Project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358353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3366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tracker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struct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::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pct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letterGrade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pct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pct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90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'A'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'B'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tracker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::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{"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Ava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92.5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tracker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::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letterGrade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pct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::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": "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Every tracker type and function now lives inside namespace tracker.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Creating a Student means writing tracker::Student — no ambiguity, ever.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If another file defines its own Student, the two types never collide.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549493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Ava: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Give Your Own Code a Namespace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Wrap a Grade struct and a passingGrade() function in namespace gradebook.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Call passingGrade() three ways: fully qualified, targeted using, and blanket using.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Add a second namespace, oldgradebook, with its own Grade struct of the same name.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Prove both types coexist by using gradebook::Grade and oldgradebook::Grade together.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Add one unnamed namespace holding a helper only main.cpp should ever see.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with g++ main.cpp -o tracker and run it.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A collision error usually names both conflicting identifiers — read it carefully.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Stick to one using namespace per file so things stay readable.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using namespace std; pulls every name out of the std namespace into plain sight.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Namespaces stop naming collisions between libraries, files, and teammates.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namespace name { ... } defines one; name::member reaches in without importing it.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Fully-qualified access is safest; blanket using namespace is riskiest at scale.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Unnamed namespaces hide names inside one file; aliases shorten long namespace paths.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18 — String Manipulation: searching, modifying, and comparing text.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