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Bitwise Operators &amp; Boolean Logic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One bit at a time: masking, setting, and toggling flags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Logical vs. bitwise operators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Binary refresher: how a byte stores a number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AND (&amp;): masking and checking bits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OR (|): setting a bit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XOR (^): toggling a bit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Shifting bits with &lt;&lt; and &gt;&gt;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Avoiding the &amp;/&amp;&amp; mix-up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Packing flags into a single int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FOUNDATIONS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Logical vs. Bitwise Operators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Module 3 introduced &amp;&amp;, ||, and ! -- they combine whole true/false conditions.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Bitwise operators &amp;, |, ^, ~, &lt;&lt;, and &gt;&gt; work on the individual 0s and 1s inside an int.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Same-looking symbols like &amp; vs &amp;&amp; do completely different jobs -- easy to mix up.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Bitwise operators matter when you need to pack, test, or flip specific bits efficiently.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Two Different Jobs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&amp;&amp; || ! -&gt; whole true/false conditions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&amp; | ^ ~ &lt;&lt; &gt;&gt; -&gt; individual bits inside a number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BINARY BASICS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Binary: How a Byte Stores a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Computers store every int as binary digits -- just 0s and 1s, no decimal digits at all.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byte is 8 bits; each position has a place value: 128, 64, 32, 16, 8, 4, 2, 1.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number 13 fits in one byte as 00001101, since 8 + 4 + 1 equals 13.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C++ int is usually 4 bytes (32 bits), but the same place-value idea still applies.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13 in One Byte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Place value: 128 64 32 16 8 4 2 1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Bits for 13:    0  0  0  0 1 1 0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&amp; OPERATOR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&amp; (AND): Masking and Checking Bits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32806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08117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LATE_PENALTY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0010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          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0011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LATE_PENALTY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"Late penalty applied"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else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"No late penalty"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flags &amp; LATE_PENALTY keeps only that one bit; every other bit becomes 0.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 nonzero result means that flag bit was set to 1 -- the if treats it as true.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called masking: using &amp; to isolate the specific bits you care about.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same n &amp; 1 trick checks if any whole number is even or odd.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Don't confuse this with flags &amp;&amp; LATE_PENALTY, which compares two whole values.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15686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Late penalty applied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| OPERATOR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| (OR): Setting a Bit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55391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3070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EXTRA_CREDIT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0001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CURVE_APPLIED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4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0100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          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0000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|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EXTRA_CREDIT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|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CURVE_APPLIED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          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flags | EXTRA_CREDIT turns that bit on and leaves every other bit unchanged.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0000 | 0001 gives 0001, then 0001 | 0100 gives 0101, which is 5 in decimal.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OR is how you add one more flag to a set of flags packed into a single int.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flags |= CURVE_APPLIED; is shorthand for flags = flags | CURVE_APPLIED;.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382719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^ OPERATOR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^ (XOR): Toggling a Bit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32806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08117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LATE_PENALTY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0010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          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0101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^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LATE_PENALTY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7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^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LATE_PENALTY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flags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^ (XOR) flips a bit: a 0 becomes 1, and a 1 becomes 0.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Applying the same XOR twice returns the original value -- a built-in toggle switch.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Great for on/off flags: undo a penalty by XOR-ing that same flag again.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~ works differently -- it flips every single bit in the whole number at once.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15686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7
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SHIFTING BITS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Shift Left, Shift Right: &lt;&lt; and &gt;&gt;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55391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3070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value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0000 0011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value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6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value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12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value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1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FLAG_A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0001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FLAG_B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0010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FLAG_C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0100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&lt;&lt; shifts bits left and fills with 0s -- each shift doubles the value.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&gt;&gt; shifts bits right -- each shift halves the value, dropping any remainder.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1 &lt;&lt; n is a clean way to build a single flag bit at position 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FLAG_A, FLAG_B, and FLAG_C each own one bit, so they combine safely with |.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WATCH 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Don't Confuse &amp; with &amp;&amp; (or | with ||)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&amp; and &amp;&amp; look almost identical but do very different things inside an if statement.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if (a &amp; b) tests individual bits and can differ from what if (a &amp;&amp; b) would decide.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&amp;&amp; and || always produce true or false; &amp; and | produce a full integer result instead.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compiler won't warn you about this mix-up, so it slips into real programs as a bug.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Quick Gut Check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Comparing two whole conditions? Use &amp;&amp; or ||.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Comparing individual bits of a number? Use &amp; or |.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WHY THIS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Packing Flags Instead of Eight Bools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Storing eight separate bool members for eight flags wastes space and gets messy fast.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single int has 32 bits -- plenty of room to track dozens of independent yes/no flags.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Each flag claims one bit position; | turns it on, &amp; checks it, and ^ flips it off again.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This exact pattern shows up constantly in real C++ libraries, APIs, and systems code.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Coming Up Next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The project build below applies this exact pattern to the Student class using an adjustments flag.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M16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Tracking Adjustments with Bit Flags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413491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8880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EXTRA_CREDIT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0001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LATE_PENALTY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0010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CURVE_APPLIED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0100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adjustments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applyExtraCredit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adjustments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|=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EXTRA_CREDIT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bool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hasLatePenalty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adjustments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LATE_PENALTY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adjustments replaces three separate bool members with one compact int field.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|= turns one flag on without disturbing any flag that's already set.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&amp; tests a single flag -- hasLatePenalty() ignores every other bit in adjustments.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Same &amp;, |, and &lt;&lt; you just learned, now applied to the Student class.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Bit Flags 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Define three flag constants using 1 &lt;&lt; 0, 1 &lt;&lt; 1, and 1 &lt;&lt; 2.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Start an int flags at 0, then set two of the three flags using |.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Write an if statement that checks one flag with &amp; and prints a message.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Toggle one flag off with ^, then print flags again to confirm the change.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Loop from 1 to 10 and print whether each number is even or odd using n &amp; 1.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Remember: &amp; and | test or set bits; &amp;&amp; and || test whole conditions.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flags |= SOME_FLAG; is shorthand for flags = flags | SOME_FLAG;.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and run with: g++ main.cpp -o main &amp;&amp; ./main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Print flags as a plain int first, before decoding which bits are set.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&amp;&amp;, ||, and ! work on whole true/false values; &amp;, |, ^, ~, &lt;&lt;, &gt;&gt; work on individual bits.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&amp; masks or checks bits, | sets bits, ^ toggles bits, and ~ flips every bit in a number.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&lt;&lt; and &gt;&gt; shift bits left or right -- a fast way to multiply or divide by powers of 2.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Never confuse &amp; with &amp;&amp; or | with || -- one tests bits, the other tests conditions.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Bit flags let a single int replace a handful of separate bool members cleanly.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17 — Namespaces: organizing code in larger programs.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