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Type Conversions &amp; Casting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Why the compiler's silent conversions can break your math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What a type conversion actually is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Implicit conversion in mixed expressions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data-loss risk of double to int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Explicit casting with static_cast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static_cast vs. old C-style casts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Fixing the classic integer-division bug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Narrowing conversions and compiler warnings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you never compare floats with ==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FOUNDATIONS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What Is a Type Conversion?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C++ constantly converts values between types, often without telling you.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type conversion changes a value from one data type to another, like int to double.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Implicit conversions happen automatically; explicit conversions you request yourself.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Get conversions wrong and your program still compiles - it just computes the wrong answer.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This module is about controlling conversions instead of hoping they go your way.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Two Kinds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Implicit: the compiler does it for you, silently.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Explicit: you do it on purpose, with a cast.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IMPLICIT CONVERSION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Mixed Expressions Convert Automatically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32806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0811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bonus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0.5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bonus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whole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whole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quizScore (int) is promoted to double before adding to bonus.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implicit conversion: no cast needed, the compiler decides.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Assigning total (double) into whole (int) converts back - and truncates.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9.5 becomes 9; the .5 is silently thrown away, no warning shown.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15686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9.5
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DATA LOSS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Risk: double to int Truncates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Going from a bigger/more precise type to a smaller one is called a narrowing conversion.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double to int doesn't round - it truncates, chopping off everything after the decimal point.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3.99 becomes 3, not 4 - a fraction of a point can vanish with no error or warning.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same risk applies to long to int, or double to float - precision or range can be lost.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Implicit narrowing is legal C++, which is exactly why it's dangerous.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Truncate, Not 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static_cast&lt;int&gt;(3.99) gives 3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static_cast&lt;int&gt;(-3.99) gives -3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EXPLICIT CASTING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static_cast: Casting on Purpose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55391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307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average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87.6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rounded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static_cast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average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rounded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points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static_cast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points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static_cast&lt;int&gt;(...) explicitly requests the conversion - no surprises.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It documents intent: any reader knows the truncation is on purpose.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static_cast&lt;double&gt;(points) forces real division before the multiply.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Casting one operand to double is enough to make the whole expression double.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38271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87
90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BEST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static_cast vs. Old C-Style Casts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Old C code (and some C++ code) uses (int)x - the C-style cast - to convert types.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C-style casts still work in C++, and you'll see them in other people's code.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static_cast&lt;int&gt;(x) does the same job but is checked more strictly by the compiler.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static_cast is easy to search for in code and clearly labels what's happening.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Modern C++ style: prefer static_cast, recognize (int)x when you see it, don't write it yourself.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Old vs. Modern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(int) x - C-style, avoid writing this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static_cast&lt;int&gt;(x) - C++ style, use this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CLASSIC BUG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Fixing the 'Average Comes Out 0' Bug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77977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532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good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static_cast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good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earned and possible are both int, so earned / possible does integer division.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7 / 10 truncates to 0 before it's ever stored in the double bad.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Casting earned to double first forces real division: 0.7, not 0.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exact bug hides in any 'divide two counts' calculation - not just grades.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60857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0
0.7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WARNINGS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Narrowing Conversions &amp; Compiler Warnings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narrowing conversion moves a value into a type that might not be able to hold 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Examples: double to int, long to int, int to char, or a negative int to unsigned.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Compilers often warn ('possible loss of data') even though the code still compiles.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Never ignore that warning - it's the compiler telling you data could vanish silently.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List-initialization with braces, like int x{3.5};, makes the compiler reject narrowing outright.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Read the Warning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"conversion from 'double' to 'int', possible loss of data"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PITFALLS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Never == Compare Floating-Point Numbers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0.1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0.2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0.3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"equal"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else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"not equal"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epsilon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0.0001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abs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epsilon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"close enough"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0.1 + 0.2 doesn't equal exactly 0.3 in binary floating-point - it's off by a tiny bit.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== on doubles compares exact bit patterns, so tiny rounding errors break 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Instead, check if the difference is smaller than a small tolerance (epsilon).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abs(a - b) &lt; epsilon is the standard fix for comparing floating-point values.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8614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not equal
close enough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M15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Converting Points to a Percentage Correctly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calculatePercentage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static_cast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pointsEarned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42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pointsPossible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50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calculatePercentage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pointsEarned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pointsPossible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"Percentage: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pct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"%"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earned and possible arrive as plain ints - direct division would truncate to 0.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static_cast&lt;double&gt;(earned) forces real division before the multiply.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Student class can now trust calculatePercentage() to never round down to zero.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Percentage: 84%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Exercise: Catch the Truncation Bug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a function called averageOfThree that takes three ints and returns a double.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First write it WITHOUT any casting, using int division - and print the wrong output.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Fix it by adding static_cast&lt;double&gt;(...) so the average is computed correctly.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Test it with 7, 8, 9, which should give an average close to 8.0, not a truncated result.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an epsilon check comparing your result to 8.0 instead of using ==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Cast just one of the three ints to double - the rest promote automatically.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 g++ -Wall main.cpp to see the narrowing-conversion warnings.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Remember: cast before dividing, not after - casting the final int result is too late.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Implicit conversions happen automatically; explicit ones (casts) you request yourself.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double to int truncates - it never rounds, and never warns you at runtime.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static_cast&lt;T&gt;(...) is the modern, safe way to convert types - prefer it over (T)x.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The classic 'average is 0' bug comes from dividing two ints before casting to double.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Never compare floating-point numbers with == - use an epsilon tolerance instead.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16 — Bitwise Operators &amp; Boolean Logic: working with data one bit at a 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