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Linked Lists: Building Custom Data Structures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See how a dynamic list works by building one node at a time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arrays and vectors aren't always ideal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a linked list actually is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Defining a Node struct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Linking nodes together by hand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Traversing a linked list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Inserting a node at the front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Linked list vs. vector: when to use each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Avoiding memory leaks and dangling pointers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Trouble with Arrays and Vectors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vector stores every element back-to-back in one contiguous block of memory.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Insert something in the middle, and every element after it has to shift over.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Outgrow your capacity, and the whole vector gets copied to a bigger block.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What if elements didn't need to sit right next to each other at all?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Reminder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Module 9 covered pointers and new/delete. This module puts both to real use.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Meet the Linked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linked list is simply a chain of separate objects called nodes.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node stores some data, plus a pointer to the next node in the chain.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list itself is just one pointer to the first node, usually called head.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last node points to nullptr, which is how you know the chain ends.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Nodes can live anywhere in memory; the pointers are what hold them together.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Mental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Think of a scavenger hunt: each clue only tells you where to find the next one.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Defining a Node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struct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next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Node holds two things: the data, and a pointer to the next Node.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Node* next points to another Node. That's the entire trick behind the chain.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head starts out as nullptr, meaning the list currently has zero nodes.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plain struct is fine here since there's no need to hide these fields.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Linking Nodes by Hand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Amir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Bri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next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third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Cy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next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third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third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delete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third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delete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delete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new Node{...} allocates a node on the heap and returns its address.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head-&gt;next = second links node one to node two by storing an address.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Chaining continues: third becomes reachable through second-&gt;next.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new needs a matching delete, same rule you learned in Module 9.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TRAVERSAL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Walking the List with a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1876348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6294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current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while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current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!=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current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current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current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next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current starts at head, so the walk always begins at the first node.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loop keeps going until current becomes nullptr, the end of the list.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current = current-&gt;next moves the walk one node forward each pass.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head itself never changes, so you can always restart the walk from it.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705148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Amir Bri Cy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INSERTION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Inserting at the Front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insertFront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newNode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newNode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insertFront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"Cy"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insertFront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"Bri"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insertFront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"Amir"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Node*&amp; head is a reference to the pointer, so the function can change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new node's next field is set to the old head in a single step.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Reassigning head makes the new node the first one in the list.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Front insertion is O(1) here, unlike a vector's costly insert(0, ...).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TRADE-OFFS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Linked List vs. vector: Choosing Wisely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vector gives fast random access with [], but slow inserts in the middle.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linked list gives fast inserts and deletes at the front, but no [] access.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To reach the 100th node in a list, you must walk all 100 pointers by hand.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 real code, std::vector is almost always the right default choice.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Linked lists matter because they explain how structures like std::list 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Reach for vector first. Reach for a linked list only when you truly need cheap front or middle inserts.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MEMORY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Cleaning Up: Avoiding Leaks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Delete a node without saving its next pointer first, and you lose the rest of the list.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dangling pointer still points at memory that has already been freed.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Dereferencing a dangling pointer is undefined behavior, and it can silently corrupt data.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Set a pointer to nullptr right after delete so it can't be used by accident.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node built with new must eventually be freed with delete, no exceptions.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Same Rule as Module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Manual memory management like this is exactly why most C++ code reaches for vector and smart pointers instead.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M13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A Linked List of Student Names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40339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1565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struct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next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Devon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Malik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Priya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Node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cur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head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while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cur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!=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cur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data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 -&gt;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cur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cur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next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"end"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separate from the vector&lt;Student&gt; roster. It's a peek under the hood.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Each new Node{...} call links a new name in front of the current head.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pattern as insertFront: create the node, then reassign head to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real roster stays a vector. Linked lists just explain how such tools work.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36935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Priya -&gt; Malik -&gt; Devon -&gt; 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Build Your Own Linked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Define a Node struct with a string data field and a Node* next field.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Build a small list of at least 4 course names using front insertion.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 printList function that walks the list and prints every node.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 countNodes function that returns how many nodes are in the list.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Delete every node before the program ends so nothing leaks.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insertFront only needs two lines: create the node, then reassign head.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countNodes can loop with a counter, just like the traversal loop did.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main.cpp -o list &amp;&amp; ./list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Forgetting delete won't crash your program, but it is still a leak.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linked list is a chain of nodes, each holding data and a pointer to the next.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head is the only fixed reference point; nullptr marks the end of the chain.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Traversal walks the list one pointer at a time using a while loop.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Inserting at the front is O(1), no shifting required, unlike a vector.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vector is still the right default; linked lists explain what's underneath.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Every node built with new must be freed with delete to avoid leaks.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14 — Stacks &amp; Queues: specialized ways to organize 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