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Exception Handling: Handling Errors Gracefully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Because bad input shouldn't crash your whole program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What breaks a program at runtime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Bad data slipping through unnoticed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try, throw, and catch explained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Throwing your first exception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Exceptions C++ already provides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Catching a standard exception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Ordering multiple catch blocks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exceptions beat silent failures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When Runtime Goes Wrong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Code that compiles fine can still fail once it actually runs.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Bad input, divide-by-zero, and out-of-range access are common runtime errors.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Left unchecked, a runtime error can produce a wrong result that looks perfectly normal.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An exception is an object C++ throws the moment something goes wrong, so you can react.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Exception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An exception is an object C++ throws the instant something goes wrong at runtime -- bad input, an invalid index, division by zero -- so your code gets a chance to respond before the damage spreads.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Bad Data, No Warning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277977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532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getPercentage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getPercentage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115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pct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"%"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115 out of 100 possible points is impossible, but the code runs anyway.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getPercentage() has no way to reject input that doesn't make sense.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bad number prints as if it were perfectly normal.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Nothing here stops invalid data from spreading through the rest of the program.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60857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115%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FIX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try, throw, and catch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try wraps code that might fail -- C++ watches it for problems as it runs.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throw creates an exception object and immediately hands control to a catch block.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catch specifies the type of exception it's willing to handle and what to do about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If nothing throws, every catch block is skipped and the program just continues normally.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Basic Shape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try { risky code here }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throw someException;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catch (Type e) { handle it 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FIX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Throwing Your First Exception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27171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18028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checkGrade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throw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invalid_argument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too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high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try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checkGrade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105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catch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invalid_argument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CE9178"/>
                </a:solidFill>
                <a:latin typeface="Consolas"/>
              </a:rPr>
              <a:t>"Error: "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200" b="0" i="0">
                <a:solidFill>
                  <a:srgbClr val="DCDCAA"/>
                </a:solidFill>
                <a:latin typeface="Consolas"/>
              </a:rPr>
              <a:t>what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2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2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2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660"/>
              </a:lnSpc>
            </a:pPr>
            <a:r>
              <a:rPr sz="12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checkGrade() throws when the score exceeds what's possible.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throw invalid_argument(...) builds and launches the exception object.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main() catches it by type and pulls the message out with e.what().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Execution jumps straight from throw to the matching catch -- no crash.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55971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Error: too high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STANDARD EXCEPTIONS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Exceptions C++ Already Provides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&lt;stdexcept&gt; header ships a whole family of ready-made exception types.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one of them inherits from a common base class, std::exception.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invalid_argument fits a function call given a value that doesn't make sense.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out_of_range fits an index or key that falls outside what's valid, like vector::at().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exception type has a what() function that returns a short description.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From &lt;stdexcept&gt;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invalid_argument -- bad function input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out_of_range -- index or key out of bounds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logic_error / runtime_error -- broader base types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STANDARD EXCEPTIONS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Catching a Standard Exception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88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92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79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try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catch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out_of_range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"No score there: "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what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vector::at(index) checks bounds and throws out_of_range when the index is bad.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Regular [] does NOT check -- it's faster but unsafe, so at() is the safer choice here.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e.what() returns a description of exactly what went wrong.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catch block runs only because the exception type matches out_of_range.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HANDLING MULTIPLE ERRORS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Ordering catch Blocks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try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checkGrade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at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index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catch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invalid_argument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"Bad grade: "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what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catch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out_of_range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"Bad index: "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what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catch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exception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"Other error: "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what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C++ checks catch blocks top to bottom and stops at the first type match.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List specific exception types (invalid_argument) before general ones (exception).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base-class catch(exception&amp;) at the end mops up anything you didn't name.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Put the general catch first and it steals every exception -- the specific ones never run.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WHY IT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Exceptions Beat Silent Failures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function that just returns -1 or 0 on failure is easy to ignore by accident.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thrown exception can't be ignored -- some catch block has to deal with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When you catch one, you generally pick one of three responses: fix it and continue, log it and continue, or stop the program.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Separating error-handling code from the normal logic keeps both easier to read.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Three Responses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Recover -- ask again, use a default, keep going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Log it -- record the problem, keep the program running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Terminate -- stop cleanly when continuing makes no sense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M11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Validating Grade Input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6A9955"/>
                </a:solidFill>
                <a:latin typeface="Consolas"/>
              </a:rPr>
              <a:t>// added inside class Student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||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throw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invalid_argument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bad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earned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pointsPossible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possible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Thompson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1024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try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105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100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catch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invalid_argument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&amp;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"Rejected: "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what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addGrade() now rejects points earned above points possible or below zero.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Invalid data throws instead of quietly corrupting a student's percentage.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main() wraps the risky call in try/catch and reports the problem via e.what().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Student class only ever holds valid data -- bad input never gets stored.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Rejected: bad score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Add Grade Validation to addGrade()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 check in addGrade() that throws invalid_argument if earned is negative.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 check that throws invalid_argument if earned is greater than possible.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Wrap a call to addGrade() in main() inside a try block.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Catch the invalid_argument and print its e.what() message.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Test it with one valid grade and one grade that should be rejected.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throw invalid_argument("your message"); builds the exception object for you.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Catch by reference: catch (invalid_argument&amp; e) -- it avoids copying the exception.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and run with: g++ main.cpp -o tracker &amp;&amp; ./tracker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An exception is an object C++ throws when something goes wrong at runtime.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try wraps risky code; throw launches an exception; catch handles it by type.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&lt;stdexcept&gt; already provides invalid_argument, out_of_range, and more, all built on std::exception.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List catch blocks from most specific to most general -- order matters.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Exceptions force problems to be handled instead of silently producing wrong answers.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12 — Recursion: functions that call themselves.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