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Templates: Writing Generic 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One function, many types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copy-pasted functions become a maintenance 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pain of near-identical overloaded functions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Function template syntax: template &lt;typename T&gt;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Building a generic getMax function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How the compiler turns a template into real code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Templates you already use: vector&lt;T&gt; and friends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Class templates: generic blueprints for classes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Building a small Pair&lt;T&gt; class template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MOTIVATION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Same Logic, Different 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getMax(int a, int b) and getMax(double a, double b) do the exact same comparison.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Copy-pasting a function for every type you might use it with means copy-pasting bugs too.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Change the logic later and now you have to fix it in five different overloads.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C++ templates let you write the logic once and let the compiler handle the types.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The Question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What if the type itself could be a parameter, just like a value can?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PAIN 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Copy-Paste Overload Problem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3.5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2.1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body, different parameter types - that's a copy-paste waste.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new numeric type (float, long) means another near-identical overload.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One typo in the logic now has to be fixed in every copy.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exactly the problem function templates solve.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92
3.5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FUNCTION TEMPLATES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One Function, Any Type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template &lt;typename T&gt; tells the compiler T is a stand-in for a real type, decided later.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 can mean int, double, string, or even a Student - whatever the caller passes in.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Write the function body once using T; the compiler fills in the real type for you.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keyword class works the same as typename here - typename is the clearer modern choice.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Syntax Pattern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template &lt;typename T&gt;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means: "for some type T..."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GENERIC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 Generic getMax Function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template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typename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3.5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2.1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getMax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', 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z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')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One definition now replaces int, double, and char versions of getMax.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compiler looks at the arguments and deduces T automatically for you.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getMax(88, 92) deduces T = int; getMax(3.5, 2.1) deduces T = double.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 must support &gt; for this to compile - that's the one requirement templates impose.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83443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92
3.5
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UNDER THE HOOD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How the Compiler Uses a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template alone doesn't compile into machine code - it's a blueprint, not a function.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first time you call getMax with ints, the compiler stamps out a real getMax(int, int).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Call it again with doubles, and it stamps out a separate getMax(double, double).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This process is called template instantiation - it's automatic and invisible to you.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Compile-Time Magic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No runtime cost - by the time your program runs, every version is a normal, ordinary function.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STL CONNECTION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Templates You Already Use: vector&lt;T&gt;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10220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85531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88.5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91.0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", 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Marcus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]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vector isn't one type - it's a class template, and vector&lt;T&gt; is you filling in 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vector&lt;int&gt;, vector&lt;double&gt;, and vector&lt;string&gt; are three separate instantiations.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collection you've used since Module 5 has secretly been a template in action.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Now you can build your own generic types the same way the standard library does.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931005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101
91
Ava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CLASS TEMPLATES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 Blueprint for Whole Classes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Function templates genericize one function; class templates genericize an entire class.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template &lt;typename T&gt; goes above the class definition instead of a function.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member function inside automatically works with whatever type T ends up being.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You choose T when you create the object: Pair&lt;double&gt; or Pair&lt;string&gt;, for example.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Why Bother?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One class definition instead of writing PairInt, PairDouble, PairString by hand.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PUTTING IT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 Small Pair&lt;T&gt; Class Template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template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typename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Pair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Pair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first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getFirst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second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4EC9B0"/>
                </a:solidFill>
                <a:latin typeface="Consolas"/>
              </a:rPr>
              <a:t>Pair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scores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88.5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92.0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getFirst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Pair&lt;double&gt; tells the compiler: stamp out this class with T = double.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Inside the class, T stands in everywhere a type would normally go.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same Pair template could hold two strings, two ints, or two Students.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the same idea vector&lt;T&gt; uses, just written by you.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88.5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One Function for Every Score Type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40339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1565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C586C0"/>
                </a:solidFill>
                <a:latin typeface="Consolas"/>
              </a:rPr>
              <a:t>#include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iostream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using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namespace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std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template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typename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getHigher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?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b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91.5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marcus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87.0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priya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78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jamal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85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getHigher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marcus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getHigher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priya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jamal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getHigher works whether percentages are stored as double or as whole-number int points.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 need for a separate getHigherInt and getHigherDouble version of this function.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same template could later compare two Student objects, once operator&gt; is defined.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the generic-code payoff: one function, every type the roster might use.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36935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91.5
85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Generic getLower Function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a function template called getLower that takes two values of type T.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Return whichever value is smaller using a single if or ternary expression.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Call getLower with two double percentages, like 88.5 and 91.5.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Call the same getLower with two int point totals, like 78 and 85.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Confirm both calls compile and run without writing two separate functions.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Model it after getHigher() from the project build - just flip the comparison.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The compiler deduces T from the arguments - you don't have to write getLower&lt;double&gt;.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 g++ main.cpp -o main and run ./main to check both outputs.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Templates let you write one function or class that works with many types.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template &lt;typename T&gt; makes T a placeholder the compiler fills in later.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The compiler generates a real version of the code for each type you use - template instantiation.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vector&lt;T&gt; and the rest of the STL are class templates you've been using since Module 5.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Class templates genericize entire classes, not just single functions.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11 — Exception Handling: handling errors gracefully.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